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8" r:id="rId3"/>
    <p:sldId id="299" r:id="rId4"/>
    <p:sldId id="300" r:id="rId5"/>
    <p:sldId id="301" r:id="rId6"/>
    <p:sldId id="302" r:id="rId7"/>
    <p:sldId id="303" r:id="rId8"/>
    <p:sldId id="305" r:id="rId9"/>
    <p:sldId id="307" r:id="rId10"/>
    <p:sldId id="30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60"/>
  </p:normalViewPr>
  <p:slideViewPr>
    <p:cSldViewPr showGuides="1">
      <p:cViewPr varScale="1">
        <p:scale>
          <a:sx n="87" d="100"/>
          <a:sy n="87" d="100"/>
        </p:scale>
        <p:origin x="-142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E8C55-D1D7-445E-AA91-6F045E665B54}" type="datetimeFigureOut">
              <a:rPr lang="fr-FR" smtClean="0"/>
              <a:pPr/>
              <a:t>07/06/2014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72313-6DF7-4E45-84F2-2440B18ACAE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967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72313-6DF7-4E45-84F2-2440B18ACAE8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72313-6DF7-4E45-84F2-2440B18ACAE8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72313-6DF7-4E45-84F2-2440B18ACAE8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72313-6DF7-4E45-84F2-2440B18ACAE8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72313-6DF7-4E45-84F2-2440B18ACAE8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72313-6DF7-4E45-84F2-2440B18ACAE8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72313-6DF7-4E45-84F2-2440B18ACAE8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72313-6DF7-4E45-84F2-2440B18ACAE8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72313-6DF7-4E45-84F2-2440B18ACAE8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72313-6DF7-4E45-84F2-2440B18ACAE8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8E3A-9256-445A-9B29-4A83F53BE604}" type="datetime1">
              <a:rPr lang="en-US" smtClean="0"/>
              <a:pPr/>
              <a:t>6/7/2014</a:t>
            </a:fld>
            <a:endParaRPr lang="en-US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E247-D8D5-4B39-B232-21F4C994619B}" type="datetime1">
              <a:rPr lang="en-US" smtClean="0"/>
              <a:pPr/>
              <a:t>6/7/2014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4653-EACB-4D63-93A8-DC7E75D58433}" type="datetime1">
              <a:rPr lang="en-US" smtClean="0"/>
              <a:pPr/>
              <a:t>6/7/2014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1B7A-3282-47CC-A1CF-BB8692DEAD27}" type="datetime1">
              <a:rPr lang="en-US" smtClean="0"/>
              <a:pPr/>
              <a:t>6/7/2014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733D-AC69-44EE-9C9B-44096ADF1919}" type="datetime1">
              <a:rPr lang="en-US" smtClean="0"/>
              <a:pPr/>
              <a:t>6/7/2014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A6BB-0EE9-4B3B-B213-55345AE6E2FF}" type="datetime1">
              <a:rPr lang="en-US" smtClean="0"/>
              <a:pPr/>
              <a:t>6/7/2014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EAA7-AE48-4732-A18C-4CFE2A68C974}" type="datetime1">
              <a:rPr lang="en-US" smtClean="0"/>
              <a:pPr/>
              <a:t>6/7/2014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615A-787E-417E-AE71-DE3DF9F4FC52}" type="datetime1">
              <a:rPr lang="en-US" smtClean="0"/>
              <a:pPr/>
              <a:t>6/7/2014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42ED-45C0-42E2-9218-D5F2D103DD51}" type="datetime1">
              <a:rPr lang="en-US" smtClean="0"/>
              <a:pPr/>
              <a:t>6/7/2014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E92F4-9509-4B7F-9955-6CC052F009D8}" type="datetime1">
              <a:rPr lang="en-US" smtClean="0"/>
              <a:pPr/>
              <a:t>6/7/2014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CF5C-C6EA-4148-A9CC-4EA65A5BE14E}" type="datetime1">
              <a:rPr lang="en-US" smtClean="0"/>
              <a:pPr/>
              <a:t>6/7/2014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B3145F-6A72-4E2A-8B5B-014F1C0FB131}" type="datetime1">
              <a:rPr lang="en-US" smtClean="0"/>
              <a:pPr/>
              <a:t>6/7/2014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7851648" cy="914392"/>
          </a:xfrm>
        </p:spPr>
        <p:txBody>
          <a:bodyPr>
            <a:noAutofit/>
          </a:bodyPr>
          <a:lstStyle/>
          <a:p>
            <a:pPr algn="ctr"/>
            <a:r>
              <a:rPr lang="fr-FR" sz="6000" dirty="0" smtClean="0"/>
              <a:t/>
            </a:r>
            <a:br>
              <a:rPr lang="fr-FR" sz="6000" dirty="0" smtClean="0"/>
            </a:br>
            <a:r>
              <a:rPr lang="fr-FR" sz="6000" dirty="0"/>
              <a:t/>
            </a:r>
            <a:br>
              <a:rPr lang="fr-FR" sz="6000" dirty="0"/>
            </a:br>
            <a:r>
              <a:rPr lang="fr-FR" sz="6000" dirty="0" smtClean="0"/>
              <a:t>Classe culturelle</a:t>
            </a:r>
            <a:br>
              <a:rPr lang="fr-FR" sz="6000" dirty="0" smtClean="0"/>
            </a:br>
            <a:r>
              <a:rPr lang="fr-FR" sz="6000" dirty="0" smtClean="0"/>
              <a:t>ECOLE SAINTE FAMILLE</a:t>
            </a:r>
            <a:endParaRPr lang="fr-FR" sz="6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2644" y="2996952"/>
            <a:ext cx="7854696" cy="848536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/>
              <a:t>17 au 21 juin 2014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</a:t>
            </a:fld>
            <a:endParaRPr kumimoji="0" lang="en-US"/>
          </a:p>
        </p:txBody>
      </p:sp>
      <p:pic>
        <p:nvPicPr>
          <p:cNvPr id="96258" name="Picture 2" descr="Logo Ecole Sainte Famille (photo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981427"/>
            <a:ext cx="2016224" cy="276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4192" y="98072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Un souvenir – Des souvenirs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1988840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endParaRPr lang="fr-FR" sz="3200" dirty="0">
              <a:latin typeface="Comic Sans MS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fr-FR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/>
                <a:ea typeface="Times New Roman"/>
              </a:rPr>
              <a:t>Une semaine après notre retour, des photos vous seront proposées ainsi qu’un DVD retraçant la classe culturelle de vos enfants.</a:t>
            </a:r>
          </a:p>
          <a:p>
            <a:pPr>
              <a:spcAft>
                <a:spcPts val="0"/>
              </a:spcAft>
            </a:pPr>
            <a:endParaRPr lang="fr-FR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Comic Sans MS"/>
              <a:ea typeface="Times New Roman"/>
            </a:endParaRPr>
          </a:p>
          <a:p>
            <a:pPr>
              <a:spcAft>
                <a:spcPts val="0"/>
              </a:spcAft>
            </a:pPr>
            <a:endParaRPr lang="fr-FR" sz="1000" dirty="0">
              <a:solidFill>
                <a:schemeClr val="bg1">
                  <a:lumMod val="95000"/>
                  <a:lumOff val="5000"/>
                </a:schemeClr>
              </a:solidFill>
              <a:latin typeface="Comic Sans MS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3200" dirty="0" smtClean="0">
                <a:solidFill>
                  <a:srgbClr val="7030A0"/>
                </a:solidFill>
                <a:latin typeface="Comic Sans MS"/>
                <a:ea typeface="Times New Roman"/>
              </a:rPr>
              <a:t>0,50 € / photo</a:t>
            </a:r>
          </a:p>
          <a:p>
            <a:pPr algn="ctr">
              <a:spcAft>
                <a:spcPts val="0"/>
              </a:spcAft>
            </a:pPr>
            <a:endParaRPr lang="fr-FR" sz="500" dirty="0" smtClean="0">
              <a:solidFill>
                <a:srgbClr val="7030A0"/>
              </a:solidFill>
              <a:latin typeface="Comic Sans MS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3200" dirty="0" smtClean="0">
                <a:solidFill>
                  <a:srgbClr val="7030A0"/>
                </a:solidFill>
                <a:latin typeface="Comic Sans MS"/>
                <a:ea typeface="Times New Roman"/>
              </a:rPr>
              <a:t>5 € le DVD</a:t>
            </a:r>
          </a:p>
          <a:p>
            <a:pPr>
              <a:spcAft>
                <a:spcPts val="0"/>
              </a:spcAft>
            </a:pPr>
            <a:endParaRPr lang="fr-FR" sz="500" dirty="0">
              <a:solidFill>
                <a:schemeClr val="bg1">
                  <a:lumMod val="95000"/>
                  <a:lumOff val="5000"/>
                </a:schemeClr>
              </a:solidFill>
              <a:latin typeface="Comic Sans MS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fr-FR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/>
                <a:ea typeface="Times New Roman"/>
              </a:rPr>
              <a:t> </a:t>
            </a:r>
            <a:endParaRPr lang="fr-FR" sz="1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fr-FR" sz="2000" dirty="0" smtClean="0">
              <a:latin typeface="Comic Sans MS"/>
              <a:ea typeface="Times New Roman"/>
            </a:endParaRPr>
          </a:p>
          <a:p>
            <a:pPr>
              <a:spcAft>
                <a:spcPts val="0"/>
              </a:spcAft>
            </a:pPr>
            <a:endParaRPr lang="fr-FR" sz="2000" dirty="0">
              <a:latin typeface="Times New Roman"/>
              <a:ea typeface="Times New Roman"/>
            </a:endParaRPr>
          </a:p>
          <a:p>
            <a:pPr marL="1076325"/>
            <a:endParaRPr lang="fr-FR" sz="2000" dirty="0" smtClean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0186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4192" y="98072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Programme – Jour 1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1988840"/>
            <a:ext cx="9144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2000" i="1" dirty="0">
                <a:latin typeface="Times New Roman"/>
                <a:ea typeface="Times New Roman"/>
              </a:rPr>
              <a:t> </a:t>
            </a:r>
            <a:endParaRPr lang="fr-FR" sz="2000" dirty="0" smtClean="0">
              <a:latin typeface="Comic Sans MS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/>
                <a:ea typeface="Times New Roman"/>
              </a:rPr>
              <a:t>Le mardi 17 juin 2014</a:t>
            </a:r>
          </a:p>
          <a:p>
            <a:pPr marL="342900" indent="-342900">
              <a:spcAft>
                <a:spcPts val="0"/>
              </a:spcAft>
              <a:buFontTx/>
              <a:buChar char="-"/>
            </a:pPr>
            <a:endParaRPr lang="fr-FR" sz="2000" dirty="0" smtClean="0">
              <a:latin typeface="Comic Sans MS"/>
              <a:ea typeface="Times New Roman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fr-FR" sz="2000" dirty="0" smtClean="0">
                <a:latin typeface="Comic Sans MS"/>
                <a:ea typeface="Times New Roman"/>
              </a:rPr>
              <a:t>05h00 : Départ de la place d’Audruicq</a:t>
            </a:r>
          </a:p>
          <a:p>
            <a:pPr marL="342900" indent="-342900">
              <a:spcAft>
                <a:spcPts val="0"/>
              </a:spcAft>
              <a:buFontTx/>
              <a:buChar char="-"/>
            </a:pPr>
            <a:endParaRPr lang="fr-FR" sz="2000" dirty="0">
              <a:latin typeface="Times New Roman"/>
              <a:ea typeface="Times New Roman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fr-FR" sz="2000" dirty="0" smtClean="0">
                <a:latin typeface="Comic Sans MS"/>
                <a:ea typeface="Times New Roman"/>
              </a:rPr>
              <a:t>12h00 : Arrivée à Chambord / Pique-nique</a:t>
            </a:r>
          </a:p>
          <a:p>
            <a:pPr>
              <a:spcAft>
                <a:spcPts val="0"/>
              </a:spcAft>
            </a:pPr>
            <a:endParaRPr lang="fr-FR" sz="2000" dirty="0">
              <a:latin typeface="Times New Roman"/>
              <a:ea typeface="Times New Roman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fr-FR" sz="2000" smtClean="0">
                <a:latin typeface="Comic Sans MS"/>
                <a:ea typeface="Times New Roman"/>
              </a:rPr>
              <a:t>13h00 </a:t>
            </a:r>
            <a:r>
              <a:rPr lang="fr-FR" sz="2000" dirty="0" smtClean="0">
                <a:latin typeface="Comic Sans MS"/>
                <a:ea typeface="Times New Roman"/>
              </a:rPr>
              <a:t>: Visite guidée du Château de Chambord sur le thème </a:t>
            </a:r>
          </a:p>
          <a:p>
            <a:pPr>
              <a:spcAft>
                <a:spcPts val="0"/>
              </a:spcAft>
            </a:pPr>
            <a:r>
              <a:rPr lang="fr-FR" sz="2000" dirty="0">
                <a:latin typeface="Comic Sans MS"/>
                <a:ea typeface="Times New Roman"/>
              </a:rPr>
              <a:t>	 </a:t>
            </a:r>
            <a:r>
              <a:rPr lang="fr-FR" sz="2000" dirty="0" smtClean="0">
                <a:latin typeface="Comic Sans MS"/>
                <a:ea typeface="Times New Roman"/>
              </a:rPr>
              <a:t>    « Chambord et la Renaissance »</a:t>
            </a:r>
          </a:p>
          <a:p>
            <a:pPr marL="342900" indent="-342900">
              <a:spcAft>
                <a:spcPts val="0"/>
              </a:spcAft>
              <a:buFontTx/>
              <a:buChar char="-"/>
            </a:pPr>
            <a:endParaRPr lang="fr-FR" sz="2000" dirty="0">
              <a:latin typeface="Times New Roman"/>
              <a:ea typeface="Times New Roman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fr-FR" sz="2000" dirty="0" smtClean="0">
                <a:latin typeface="Comic Sans MS"/>
                <a:ea typeface="Times New Roman"/>
              </a:rPr>
              <a:t>16h00 : Visite guidée du Château de Cheverny</a:t>
            </a:r>
          </a:p>
          <a:p>
            <a:pPr>
              <a:spcAft>
                <a:spcPts val="0"/>
              </a:spcAft>
            </a:pPr>
            <a:endParaRPr lang="fr-FR" sz="2000" dirty="0" smtClean="0">
              <a:latin typeface="Comic Sans MS"/>
              <a:ea typeface="Times New Roman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fr-FR" sz="2000" dirty="0" smtClean="0">
                <a:latin typeface="Comic Sans MS"/>
                <a:ea typeface="Times New Roman"/>
              </a:rPr>
              <a:t>18h30 : Installation au centre d’hébergement </a:t>
            </a:r>
            <a:r>
              <a:rPr lang="fr-FR" sz="2000" dirty="0" err="1" smtClean="0">
                <a:latin typeface="Comic Sans MS"/>
                <a:ea typeface="Times New Roman"/>
              </a:rPr>
              <a:t>Ethic</a:t>
            </a:r>
            <a:r>
              <a:rPr lang="fr-FR" sz="2000" dirty="0" smtClean="0">
                <a:latin typeface="Comic Sans MS"/>
                <a:ea typeface="Times New Roman"/>
              </a:rPr>
              <a:t> Etapes à </a:t>
            </a:r>
            <a:r>
              <a:rPr lang="fr-FR" sz="2000" dirty="0" err="1" smtClean="0">
                <a:latin typeface="Comic Sans MS"/>
                <a:ea typeface="Times New Roman"/>
              </a:rPr>
              <a:t>Romorantin</a:t>
            </a:r>
            <a:endParaRPr lang="fr-FR" sz="2000" dirty="0" smtClean="0">
              <a:latin typeface="Comic Sans MS"/>
              <a:ea typeface="Times New Roman"/>
            </a:endParaRPr>
          </a:p>
          <a:p>
            <a:pPr>
              <a:spcAft>
                <a:spcPts val="0"/>
              </a:spcAft>
            </a:pPr>
            <a:endParaRPr lang="fr-FR" sz="2000" dirty="0" smtClean="0">
              <a:latin typeface="Comic Sans MS"/>
              <a:ea typeface="Times New Roman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fr-FR" sz="2000" dirty="0" smtClean="0">
                <a:latin typeface="Comic Sans MS"/>
                <a:ea typeface="Times New Roman"/>
              </a:rPr>
              <a:t>20h00 : Dîner au self</a:t>
            </a:r>
          </a:p>
          <a:p>
            <a:pPr>
              <a:spcAft>
                <a:spcPts val="0"/>
              </a:spcAft>
            </a:pPr>
            <a:endParaRPr lang="fr-FR" sz="2000" dirty="0">
              <a:latin typeface="Times New Roman"/>
              <a:ea typeface="Times New Roman"/>
            </a:endParaRPr>
          </a:p>
          <a:p>
            <a:pPr marL="1076325"/>
            <a:endParaRPr lang="fr-FR" sz="2000" dirty="0" smtClean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</a:t>
            </a:fld>
            <a:endParaRPr kumimoji="0" lang="en-US"/>
          </a:p>
        </p:txBody>
      </p:sp>
      <p:pic>
        <p:nvPicPr>
          <p:cNvPr id="6" name="Picture 2" descr="http://upload.wikimedia.org/wikipedia/commons/7/70/Cheverny-Chateau-VueFronta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44824"/>
            <a:ext cx="2624882" cy="174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2.bp.blogspot.com/-y4207TXMrsQ/Tped8j7eeGI/AAAAAAAAKvM/DC8cYfCsDcs/s1600/chateau-chambord-aerien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72696"/>
            <a:ext cx="2448271" cy="183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4192" y="98072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Programme – Jour 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1988840"/>
            <a:ext cx="914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2000" i="1" dirty="0">
                <a:latin typeface="Times New Roman"/>
                <a:ea typeface="Times New Roman"/>
              </a:rPr>
              <a:t> </a:t>
            </a:r>
            <a:endParaRPr lang="fr-FR" sz="2000" dirty="0" smtClean="0">
              <a:latin typeface="Comic Sans MS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/>
                <a:ea typeface="Times New Roman"/>
              </a:rPr>
              <a:t>Le mercredi 18 juin 2014</a:t>
            </a:r>
          </a:p>
          <a:p>
            <a:pPr marL="342900" indent="-342900">
              <a:spcAft>
                <a:spcPts val="0"/>
              </a:spcAft>
              <a:buFontTx/>
              <a:buChar char="-"/>
            </a:pPr>
            <a:endParaRPr lang="fr-FR" sz="2000" dirty="0" smtClean="0">
              <a:latin typeface="Comic Sans MS"/>
              <a:ea typeface="Times New Roman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fr-FR" sz="2000" dirty="0" smtClean="0">
                <a:latin typeface="Comic Sans MS"/>
                <a:ea typeface="Times New Roman"/>
              </a:rPr>
              <a:t>08h00 : Petit déjeuner à </a:t>
            </a:r>
            <a:r>
              <a:rPr lang="fr-FR" sz="2000" dirty="0" err="1" smtClean="0">
                <a:latin typeface="Comic Sans MS"/>
                <a:ea typeface="Times New Roman"/>
              </a:rPr>
              <a:t>Romorantin</a:t>
            </a:r>
            <a:endParaRPr lang="fr-FR" sz="2000" dirty="0" smtClean="0">
              <a:latin typeface="Comic Sans MS"/>
              <a:ea typeface="Times New Roman"/>
            </a:endParaRPr>
          </a:p>
          <a:p>
            <a:pPr>
              <a:spcAft>
                <a:spcPts val="0"/>
              </a:spcAft>
            </a:pPr>
            <a:endParaRPr lang="fr-FR" sz="1000" dirty="0">
              <a:latin typeface="Times New Roman"/>
              <a:ea typeface="Times New Roman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fr-FR" sz="2000" dirty="0" smtClean="0">
                <a:latin typeface="Comic Sans MS"/>
                <a:ea typeface="Times New Roman"/>
              </a:rPr>
              <a:t>10h00 : Visite avec support pédagogique du parc Léonard de Vinci (Château du Clos Lucé) à Amboise</a:t>
            </a:r>
          </a:p>
          <a:p>
            <a:pPr>
              <a:spcAft>
                <a:spcPts val="0"/>
              </a:spcAft>
            </a:pPr>
            <a:endParaRPr lang="fr-FR" sz="1000" dirty="0">
              <a:latin typeface="Times New Roman"/>
              <a:ea typeface="Times New Roman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fr-FR" sz="2000" dirty="0" smtClean="0">
                <a:latin typeface="Comic Sans MS"/>
                <a:ea typeface="Times New Roman"/>
              </a:rPr>
              <a:t>12h00 : Pique-nique au Château</a:t>
            </a:r>
          </a:p>
          <a:p>
            <a:pPr>
              <a:spcAft>
                <a:spcPts val="0"/>
              </a:spcAft>
            </a:pPr>
            <a:endParaRPr lang="fr-FR" sz="1000" dirty="0">
              <a:latin typeface="Times New Roman"/>
              <a:ea typeface="Times New Roman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fr-FR" sz="2000" dirty="0" smtClean="0">
                <a:latin typeface="Comic Sans MS"/>
                <a:ea typeface="Times New Roman"/>
              </a:rPr>
              <a:t>14h00 : Ateliers pédagogiques</a:t>
            </a:r>
          </a:p>
          <a:p>
            <a:pPr>
              <a:spcAft>
                <a:spcPts val="0"/>
              </a:spcAft>
            </a:pPr>
            <a:endParaRPr lang="fr-FR" sz="1000" dirty="0" smtClean="0">
              <a:latin typeface="Comic Sans MS"/>
              <a:ea typeface="Times New Roman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fr-FR" sz="2000" dirty="0" smtClean="0">
                <a:latin typeface="Comic Sans MS"/>
                <a:ea typeface="Times New Roman"/>
              </a:rPr>
              <a:t>16h30 : Départ pour la Roche-sur-Yon</a:t>
            </a:r>
          </a:p>
          <a:p>
            <a:pPr>
              <a:spcAft>
                <a:spcPts val="0"/>
              </a:spcAft>
            </a:pPr>
            <a:endParaRPr lang="fr-FR" sz="1000" dirty="0" smtClean="0">
              <a:latin typeface="Comic Sans MS"/>
              <a:ea typeface="Times New Roman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fr-FR" sz="2000" dirty="0" smtClean="0">
                <a:latin typeface="Comic Sans MS"/>
                <a:ea typeface="Times New Roman"/>
              </a:rPr>
              <a:t>20h00 : Installation dans les chambres du centre d’hébergement puis dîner </a:t>
            </a:r>
          </a:p>
          <a:p>
            <a:pPr marL="342900" indent="-342900">
              <a:spcAft>
                <a:spcPts val="0"/>
              </a:spcAft>
              <a:buFontTx/>
              <a:buChar char="-"/>
            </a:pPr>
            <a:endParaRPr lang="fr-FR" sz="2000" dirty="0" smtClean="0">
              <a:latin typeface="Comic Sans MS"/>
              <a:ea typeface="Times New Roman"/>
            </a:endParaRPr>
          </a:p>
          <a:p>
            <a:pPr>
              <a:spcAft>
                <a:spcPts val="0"/>
              </a:spcAft>
            </a:pPr>
            <a:endParaRPr lang="fr-FR" sz="2000" dirty="0">
              <a:latin typeface="Times New Roman"/>
              <a:ea typeface="Times New Roman"/>
            </a:endParaRPr>
          </a:p>
          <a:p>
            <a:pPr marL="1076325"/>
            <a:endParaRPr lang="fr-FR" sz="2000" dirty="0" smtClean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3</a:t>
            </a:fld>
            <a:endParaRPr kumimoji="0" lang="en-US"/>
          </a:p>
        </p:txBody>
      </p:sp>
      <p:pic>
        <p:nvPicPr>
          <p:cNvPr id="3074" name="Picture 2" descr="http://www.vinci-closluce.com/thumb/cache/450302291c195ca1a6b79b78008683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24" y="84903"/>
            <a:ext cx="1714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ntelart.e-monsite.com/medias/images/wpe56503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6672"/>
            <a:ext cx="2023441" cy="271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ile:Mona Lisa, by Leonardo da Vinci, from C2RMF retouch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736" y="3823095"/>
            <a:ext cx="1008111" cy="150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ile:Leonardo da Vinci helicopter and lifting wi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05" y="3823095"/>
            <a:ext cx="1174335" cy="162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8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4192" y="98072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Programme – Jour 3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1988840"/>
            <a:ext cx="9144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2000" i="1" dirty="0">
                <a:latin typeface="Times New Roman"/>
                <a:ea typeface="Times New Roman"/>
              </a:rPr>
              <a:t> </a:t>
            </a:r>
            <a:endParaRPr lang="fr-FR" sz="2000" dirty="0" smtClean="0">
              <a:latin typeface="Comic Sans MS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/>
                <a:ea typeface="Times New Roman"/>
              </a:rPr>
              <a:t>Le jeudi 19 juin 2014</a:t>
            </a:r>
          </a:p>
          <a:p>
            <a:pPr marL="342900" indent="-342900">
              <a:spcAft>
                <a:spcPts val="0"/>
              </a:spcAft>
              <a:buFontTx/>
              <a:buChar char="-"/>
            </a:pPr>
            <a:endParaRPr lang="fr-FR" sz="2000" dirty="0" smtClean="0">
              <a:latin typeface="Comic Sans MS"/>
              <a:ea typeface="Times New Roman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fr-FR" sz="2000" dirty="0" smtClean="0">
                <a:latin typeface="Comic Sans MS"/>
                <a:ea typeface="Times New Roman"/>
              </a:rPr>
              <a:t>07h45 : Petit déjeuner au centre d’hébergement</a:t>
            </a:r>
          </a:p>
          <a:p>
            <a:pPr>
              <a:spcAft>
                <a:spcPts val="0"/>
              </a:spcAft>
            </a:pPr>
            <a:endParaRPr lang="fr-FR" sz="1400" dirty="0">
              <a:latin typeface="Times New Roman"/>
              <a:ea typeface="Times New Roman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fr-FR" sz="2000" dirty="0" smtClean="0">
                <a:latin typeface="Comic Sans MS"/>
                <a:ea typeface="Times New Roman"/>
              </a:rPr>
              <a:t>10h00 : Atelier pédagogique du Puy du Fou « Chevaux de spectacle »</a:t>
            </a:r>
          </a:p>
          <a:p>
            <a:pPr>
              <a:spcAft>
                <a:spcPts val="0"/>
              </a:spcAft>
            </a:pPr>
            <a:endParaRPr lang="fr-FR" sz="1400" dirty="0">
              <a:latin typeface="Times New Roman"/>
              <a:ea typeface="Times New Roman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fr-FR" sz="2000" dirty="0" smtClean="0">
                <a:latin typeface="Comic Sans MS"/>
                <a:ea typeface="Times New Roman"/>
              </a:rPr>
              <a:t>12h00 : Repas</a:t>
            </a:r>
          </a:p>
          <a:p>
            <a:pPr>
              <a:spcAft>
                <a:spcPts val="0"/>
              </a:spcAft>
            </a:pPr>
            <a:endParaRPr lang="fr-FR" sz="1400" dirty="0">
              <a:latin typeface="Times New Roman"/>
              <a:ea typeface="Times New Roman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fr-FR" sz="2000" dirty="0" smtClean="0">
                <a:latin typeface="Comic Sans MS"/>
                <a:ea typeface="Times New Roman"/>
              </a:rPr>
              <a:t>14h00 : Atelier pédagogique du Puy du Fou « Les rapaces »</a:t>
            </a:r>
          </a:p>
          <a:p>
            <a:pPr>
              <a:spcAft>
                <a:spcPts val="0"/>
              </a:spcAft>
            </a:pPr>
            <a:endParaRPr lang="fr-FR" sz="1400" dirty="0" smtClean="0">
              <a:latin typeface="Comic Sans MS"/>
              <a:ea typeface="Times New Roman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fr-FR" sz="2000" dirty="0" smtClean="0">
                <a:latin typeface="Comic Sans MS"/>
                <a:ea typeface="Times New Roman"/>
              </a:rPr>
              <a:t>16h00 : Visite libre du parc</a:t>
            </a:r>
          </a:p>
          <a:p>
            <a:pPr>
              <a:spcAft>
                <a:spcPts val="0"/>
              </a:spcAft>
            </a:pPr>
            <a:endParaRPr lang="fr-FR" sz="1400" dirty="0" smtClean="0">
              <a:latin typeface="Comic Sans MS"/>
              <a:ea typeface="Times New Roman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fr-FR" sz="2000" dirty="0" smtClean="0">
                <a:latin typeface="Comic Sans MS"/>
                <a:ea typeface="Times New Roman"/>
              </a:rPr>
              <a:t>18h00 : Retour au centre d’hébergement</a:t>
            </a:r>
          </a:p>
          <a:p>
            <a:pPr>
              <a:spcAft>
                <a:spcPts val="0"/>
              </a:spcAft>
            </a:pPr>
            <a:endParaRPr lang="fr-FR" sz="1400" dirty="0" smtClean="0">
              <a:latin typeface="Comic Sans MS"/>
              <a:ea typeface="Times New Roman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fr-FR" sz="2000" dirty="0" smtClean="0">
                <a:latin typeface="Comic Sans MS"/>
                <a:ea typeface="Times New Roman"/>
              </a:rPr>
              <a:t>20h00 : Repas </a:t>
            </a:r>
          </a:p>
          <a:p>
            <a:pPr>
              <a:spcAft>
                <a:spcPts val="0"/>
              </a:spcAft>
            </a:pPr>
            <a:endParaRPr lang="fr-FR" sz="2000" dirty="0" smtClean="0">
              <a:latin typeface="Comic Sans MS"/>
              <a:ea typeface="Times New Roman"/>
            </a:endParaRPr>
          </a:p>
          <a:p>
            <a:pPr>
              <a:spcAft>
                <a:spcPts val="0"/>
              </a:spcAft>
            </a:pPr>
            <a:endParaRPr lang="fr-FR" sz="2000" dirty="0">
              <a:latin typeface="Times New Roman"/>
              <a:ea typeface="Times New Roman"/>
            </a:endParaRPr>
          </a:p>
          <a:p>
            <a:pPr marL="1076325"/>
            <a:endParaRPr lang="fr-FR" sz="2000" dirty="0" smtClean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4</a:t>
            </a:fld>
            <a:endParaRPr kumimoji="0" lang="en-US"/>
          </a:p>
        </p:txBody>
      </p:sp>
      <p:pic>
        <p:nvPicPr>
          <p:cNvPr id="4098" name="Picture 2" descr="http://www.natura-resort.com/wp-content/uploads/2013/03/hebergement-puy-du-fou-en-famil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6" y="1484784"/>
            <a:ext cx="2276943" cy="125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garagefauroux.com/ressources/PuyDuFouGrandPar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941168"/>
            <a:ext cx="2446352" cy="160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quizz.biz/uploads/quizz/169468/2_rl5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686423"/>
            <a:ext cx="1800200" cy="150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00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4192" y="98072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Programme – Jour 4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1988840"/>
            <a:ext cx="9144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2000" i="1" dirty="0">
                <a:latin typeface="Times New Roman"/>
                <a:ea typeface="Times New Roman"/>
              </a:rPr>
              <a:t> </a:t>
            </a:r>
            <a:endParaRPr lang="fr-FR" sz="2000" dirty="0" smtClean="0">
              <a:latin typeface="Comic Sans MS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/>
                <a:ea typeface="Times New Roman"/>
              </a:rPr>
              <a:t>Le vendredi 20 juin 2014</a:t>
            </a:r>
          </a:p>
          <a:p>
            <a:pPr marL="342900" indent="-342900">
              <a:spcAft>
                <a:spcPts val="0"/>
              </a:spcAft>
              <a:buFontTx/>
              <a:buChar char="-"/>
            </a:pPr>
            <a:endParaRPr lang="fr-FR" sz="2000" dirty="0" smtClean="0">
              <a:latin typeface="Comic Sans MS"/>
              <a:ea typeface="Times New Roman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fr-FR" sz="2000" dirty="0" smtClean="0">
                <a:latin typeface="Comic Sans MS"/>
                <a:ea typeface="Times New Roman"/>
              </a:rPr>
              <a:t>08h00 : Petit déjeuner au centre d’hébergement</a:t>
            </a:r>
          </a:p>
          <a:p>
            <a:pPr>
              <a:spcAft>
                <a:spcPts val="0"/>
              </a:spcAft>
            </a:pPr>
            <a:endParaRPr lang="fr-FR" sz="1400" dirty="0">
              <a:latin typeface="Times New Roman"/>
              <a:ea typeface="Times New Roman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fr-FR" sz="2000" dirty="0" smtClean="0">
                <a:latin typeface="Comic Sans MS"/>
                <a:ea typeface="Times New Roman"/>
              </a:rPr>
              <a:t>10h00 : Visite libre du parc</a:t>
            </a:r>
          </a:p>
          <a:p>
            <a:pPr>
              <a:spcAft>
                <a:spcPts val="0"/>
              </a:spcAft>
            </a:pPr>
            <a:endParaRPr lang="fr-FR" sz="1400" dirty="0">
              <a:latin typeface="Times New Roman"/>
              <a:ea typeface="Times New Roman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fr-FR" sz="2000" dirty="0" smtClean="0">
                <a:latin typeface="Comic Sans MS"/>
                <a:ea typeface="Times New Roman"/>
              </a:rPr>
              <a:t>12h00 : Repas au self du parc du Puy du Fou</a:t>
            </a:r>
          </a:p>
          <a:p>
            <a:pPr>
              <a:spcAft>
                <a:spcPts val="0"/>
              </a:spcAft>
            </a:pPr>
            <a:endParaRPr lang="fr-FR" sz="1400" dirty="0">
              <a:latin typeface="Times New Roman"/>
              <a:ea typeface="Times New Roman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fr-FR" sz="2000" dirty="0" smtClean="0">
                <a:latin typeface="Comic Sans MS"/>
                <a:ea typeface="Times New Roman"/>
              </a:rPr>
              <a:t>14h00 : Visite libre</a:t>
            </a:r>
          </a:p>
          <a:p>
            <a:pPr>
              <a:spcAft>
                <a:spcPts val="0"/>
              </a:spcAft>
            </a:pPr>
            <a:endParaRPr lang="fr-FR" sz="1400" dirty="0" smtClean="0">
              <a:latin typeface="Comic Sans MS"/>
              <a:ea typeface="Times New Roman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fr-FR" sz="2000" dirty="0" smtClean="0">
                <a:latin typeface="Comic Sans MS"/>
                <a:ea typeface="Times New Roman"/>
              </a:rPr>
              <a:t>19h00 : Repas</a:t>
            </a:r>
          </a:p>
          <a:p>
            <a:pPr>
              <a:spcAft>
                <a:spcPts val="0"/>
              </a:spcAft>
            </a:pPr>
            <a:endParaRPr lang="fr-FR" sz="1400" dirty="0" smtClean="0">
              <a:latin typeface="Comic Sans MS"/>
              <a:ea typeface="Times New Roman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fr-FR" sz="2000" dirty="0" smtClean="0">
                <a:latin typeface="Comic Sans MS"/>
                <a:ea typeface="Times New Roman"/>
              </a:rPr>
              <a:t>20h00 : Visite libre du parc</a:t>
            </a:r>
          </a:p>
          <a:p>
            <a:pPr>
              <a:spcAft>
                <a:spcPts val="0"/>
              </a:spcAft>
            </a:pPr>
            <a:endParaRPr lang="fr-FR" sz="1400" dirty="0" smtClean="0">
              <a:latin typeface="Comic Sans MS"/>
              <a:ea typeface="Times New Roman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fr-FR" sz="2000" dirty="0" smtClean="0">
                <a:latin typeface="Comic Sans MS"/>
                <a:ea typeface="Times New Roman"/>
              </a:rPr>
              <a:t>22h00 : Grand spectacle « Cinéscénie »  </a:t>
            </a:r>
          </a:p>
          <a:p>
            <a:pPr>
              <a:spcAft>
                <a:spcPts val="0"/>
              </a:spcAft>
            </a:pPr>
            <a:endParaRPr lang="fr-FR" sz="2000" dirty="0" smtClean="0">
              <a:latin typeface="Comic Sans MS"/>
              <a:ea typeface="Times New Roman"/>
            </a:endParaRPr>
          </a:p>
          <a:p>
            <a:pPr>
              <a:spcAft>
                <a:spcPts val="0"/>
              </a:spcAft>
            </a:pPr>
            <a:endParaRPr lang="fr-FR" sz="2000" dirty="0">
              <a:latin typeface="Times New Roman"/>
              <a:ea typeface="Times New Roman"/>
            </a:endParaRPr>
          </a:p>
          <a:p>
            <a:pPr marL="1076325"/>
            <a:endParaRPr lang="fr-FR" sz="2000" dirty="0" smtClean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5</a:t>
            </a:fld>
            <a:endParaRPr kumimoji="0" lang="en-US"/>
          </a:p>
        </p:txBody>
      </p:sp>
      <p:pic>
        <p:nvPicPr>
          <p:cNvPr id="5122" name="Picture 2" descr="http://www.carte-france.info/photos/images/maxi/grand,parc,du,puy,du,fou,en,vendee,85,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77072"/>
            <a:ext cx="3121402" cy="22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ezam-auvergne.fr/modules/catalogue/upload/02-Cin%C3%A9sc%C3%A9ni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48086"/>
            <a:ext cx="2495222" cy="133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86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4192" y="98072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Programme – Jour 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1988840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2000" i="1" dirty="0">
                <a:latin typeface="Times New Roman"/>
                <a:ea typeface="Times New Roman"/>
              </a:rPr>
              <a:t> </a:t>
            </a:r>
            <a:endParaRPr lang="fr-FR" sz="2000" dirty="0" smtClean="0">
              <a:latin typeface="Comic Sans MS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/>
                <a:ea typeface="Times New Roman"/>
              </a:rPr>
              <a:t>Le samedi 21 juin 2014</a:t>
            </a:r>
          </a:p>
          <a:p>
            <a:pPr marL="342900" indent="-342900">
              <a:spcAft>
                <a:spcPts val="0"/>
              </a:spcAft>
              <a:buFontTx/>
              <a:buChar char="-"/>
            </a:pPr>
            <a:endParaRPr lang="fr-FR" sz="2000" dirty="0" smtClean="0">
              <a:latin typeface="Comic Sans MS"/>
              <a:ea typeface="Times New Roman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fr-FR" sz="2000" dirty="0" smtClean="0">
                <a:latin typeface="Comic Sans MS"/>
                <a:ea typeface="Times New Roman"/>
              </a:rPr>
              <a:t>00h30 : Départ du Puy du Fou</a:t>
            </a:r>
          </a:p>
          <a:p>
            <a:pPr>
              <a:spcAft>
                <a:spcPts val="0"/>
              </a:spcAft>
            </a:pPr>
            <a:endParaRPr lang="fr-FR" sz="1400" dirty="0">
              <a:latin typeface="Times New Roman"/>
              <a:ea typeface="Times New Roman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fr-FR" sz="2000" dirty="0" smtClean="0">
                <a:latin typeface="Comic Sans MS"/>
                <a:ea typeface="Times New Roman"/>
              </a:rPr>
              <a:t>07h00 : Retour sur la place d’Audruicq</a:t>
            </a:r>
          </a:p>
          <a:p>
            <a:pPr>
              <a:spcAft>
                <a:spcPts val="0"/>
              </a:spcAft>
            </a:pPr>
            <a:endParaRPr lang="fr-FR" sz="1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fr-FR" sz="2000" dirty="0" smtClean="0">
              <a:latin typeface="Comic Sans MS"/>
              <a:ea typeface="Times New Roman"/>
            </a:endParaRPr>
          </a:p>
          <a:p>
            <a:pPr>
              <a:spcAft>
                <a:spcPts val="0"/>
              </a:spcAft>
            </a:pPr>
            <a:endParaRPr lang="fr-FR" sz="2000" dirty="0">
              <a:latin typeface="Times New Roman"/>
              <a:ea typeface="Times New Roman"/>
            </a:endParaRPr>
          </a:p>
          <a:p>
            <a:pPr marL="1076325"/>
            <a:endParaRPr lang="fr-FR" sz="2000" dirty="0" smtClean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6</a:t>
            </a:fld>
            <a:endParaRPr kumimoji="0" lang="en-US"/>
          </a:p>
        </p:txBody>
      </p:sp>
      <p:pic>
        <p:nvPicPr>
          <p:cNvPr id="6146" name="Picture 2" descr="http://farm9.staticflickr.com/8092/8499151799_9331c4f3e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641" y="4149080"/>
            <a:ext cx="3208334" cy="213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04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4192" y="98072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Accompagnateurs adultes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1988840"/>
            <a:ext cx="91440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0"/>
              </a:spcAft>
              <a:buFont typeface="Arial" charset="0"/>
              <a:buChar char="•"/>
            </a:pPr>
            <a:r>
              <a:rPr lang="fr-FR" sz="3200" dirty="0" smtClean="0">
                <a:latin typeface="Comic Sans MS"/>
                <a:ea typeface="Times New Roman"/>
              </a:rPr>
              <a:t>Madame Françoise </a:t>
            </a:r>
            <a:r>
              <a:rPr lang="fr-FR" sz="3200" dirty="0" err="1" smtClean="0">
                <a:latin typeface="Comic Sans MS"/>
                <a:ea typeface="Times New Roman"/>
              </a:rPr>
              <a:t>Desmons</a:t>
            </a:r>
            <a:endParaRPr lang="fr-FR" sz="3200" dirty="0" smtClean="0">
              <a:latin typeface="Comic Sans MS"/>
              <a:ea typeface="Times New Roman"/>
            </a:endParaRPr>
          </a:p>
          <a:p>
            <a:pPr>
              <a:spcAft>
                <a:spcPts val="0"/>
              </a:spcAft>
            </a:pPr>
            <a:endParaRPr lang="fr-FR" sz="3200" dirty="0">
              <a:latin typeface="Comic Sans MS"/>
              <a:ea typeface="Times New Roman"/>
            </a:endParaRPr>
          </a:p>
          <a:p>
            <a:pPr marL="457200" indent="-457200">
              <a:spcAft>
                <a:spcPts val="0"/>
              </a:spcAft>
              <a:buFont typeface="Arial" charset="0"/>
              <a:buChar char="•"/>
            </a:pPr>
            <a:r>
              <a:rPr lang="fr-FR" sz="3200" dirty="0" smtClean="0">
                <a:latin typeface="Comic Sans MS"/>
                <a:ea typeface="Times New Roman"/>
              </a:rPr>
              <a:t>Madame Maxellande </a:t>
            </a:r>
            <a:r>
              <a:rPr lang="fr-FR" sz="3200" dirty="0" err="1" smtClean="0">
                <a:latin typeface="Comic Sans MS"/>
                <a:ea typeface="Times New Roman"/>
              </a:rPr>
              <a:t>Cartigny</a:t>
            </a:r>
            <a:endParaRPr lang="fr-FR" sz="3200" dirty="0" smtClean="0">
              <a:latin typeface="Comic Sans MS"/>
              <a:ea typeface="Times New Roman"/>
            </a:endParaRPr>
          </a:p>
          <a:p>
            <a:pPr>
              <a:spcAft>
                <a:spcPts val="0"/>
              </a:spcAft>
            </a:pPr>
            <a:endParaRPr lang="fr-FR" sz="3200" dirty="0" smtClean="0">
              <a:latin typeface="Comic Sans MS"/>
              <a:ea typeface="Times New Roman"/>
            </a:endParaRPr>
          </a:p>
          <a:p>
            <a:pPr marL="457200" indent="-457200">
              <a:spcAft>
                <a:spcPts val="0"/>
              </a:spcAft>
              <a:buFont typeface="Arial" charset="0"/>
              <a:buChar char="•"/>
            </a:pPr>
            <a:r>
              <a:rPr lang="fr-FR" sz="3200" dirty="0" smtClean="0">
                <a:latin typeface="Comic Sans MS"/>
                <a:ea typeface="Times New Roman"/>
              </a:rPr>
              <a:t>Madame « Mathilde »</a:t>
            </a:r>
          </a:p>
          <a:p>
            <a:pPr>
              <a:spcAft>
                <a:spcPts val="0"/>
              </a:spcAft>
            </a:pPr>
            <a:endParaRPr lang="fr-FR" sz="3200" dirty="0" smtClean="0">
              <a:latin typeface="Comic Sans MS"/>
              <a:ea typeface="Times New Roman"/>
            </a:endParaRPr>
          </a:p>
          <a:p>
            <a:pPr marL="457200" indent="-457200">
              <a:spcAft>
                <a:spcPts val="0"/>
              </a:spcAft>
              <a:buFont typeface="Arial" charset="0"/>
              <a:buChar char="•"/>
            </a:pPr>
            <a:r>
              <a:rPr lang="fr-FR" sz="3200" dirty="0" smtClean="0">
                <a:latin typeface="Comic Sans MS"/>
                <a:ea typeface="Times New Roman"/>
              </a:rPr>
              <a:t>Monsieur Bodel</a:t>
            </a:r>
          </a:p>
          <a:p>
            <a:pPr>
              <a:spcAft>
                <a:spcPts val="0"/>
              </a:spcAft>
            </a:pPr>
            <a:endParaRPr lang="fr-FR" sz="3200" dirty="0" smtClean="0">
              <a:latin typeface="Comic Sans MS"/>
              <a:ea typeface="Times New Roman"/>
            </a:endParaRPr>
          </a:p>
          <a:p>
            <a:pPr marL="457200" indent="-457200">
              <a:spcAft>
                <a:spcPts val="0"/>
              </a:spcAft>
              <a:buFont typeface="Arial" charset="0"/>
              <a:buChar char="•"/>
            </a:pPr>
            <a:r>
              <a:rPr lang="fr-FR" sz="3200" dirty="0" smtClean="0">
                <a:latin typeface="Comic Sans MS"/>
                <a:ea typeface="Times New Roman"/>
              </a:rPr>
              <a:t>Sylvain (chauffeur de bus)</a:t>
            </a:r>
          </a:p>
          <a:p>
            <a:pPr>
              <a:spcAft>
                <a:spcPts val="0"/>
              </a:spcAft>
            </a:pPr>
            <a:endParaRPr lang="fr-FR" sz="1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fr-FR" sz="2000" dirty="0" smtClean="0">
              <a:latin typeface="Comic Sans MS"/>
              <a:ea typeface="Times New Roman"/>
            </a:endParaRPr>
          </a:p>
          <a:p>
            <a:pPr>
              <a:spcAft>
                <a:spcPts val="0"/>
              </a:spcAft>
            </a:pPr>
            <a:endParaRPr lang="fr-FR" sz="2000" dirty="0">
              <a:latin typeface="Times New Roman"/>
              <a:ea typeface="Times New Roman"/>
            </a:endParaRPr>
          </a:p>
          <a:p>
            <a:pPr marL="1076325"/>
            <a:endParaRPr lang="fr-FR" sz="2000" dirty="0" smtClean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9350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4192" y="98072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des moyens de communication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-20014" y="1634699"/>
            <a:ext cx="9144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3200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Times New Roman"/>
              </a:rPr>
              <a:t>« 5sur5 séjour » </a:t>
            </a:r>
          </a:p>
          <a:p>
            <a:pPr>
              <a:spcAft>
                <a:spcPts val="0"/>
              </a:spcAft>
            </a:pPr>
            <a:endParaRPr lang="fr-FR" sz="1000" dirty="0">
              <a:latin typeface="Comic Sans MS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fr-FR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/>
                <a:ea typeface="Times New Roman"/>
              </a:rPr>
              <a:t>Un adulte accompagnateur déposera des messages pour les parents (trajet aller et retour).</a:t>
            </a:r>
          </a:p>
          <a:p>
            <a:pPr>
              <a:spcAft>
                <a:spcPts val="0"/>
              </a:spcAft>
            </a:pPr>
            <a:r>
              <a:rPr lang="fr-FR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/>
                <a:ea typeface="Times New Roman"/>
              </a:rPr>
              <a:t>Les parents possèderont une carte explicative et appelleront un numéro qui leur permettra de consulter ces messages.</a:t>
            </a:r>
          </a:p>
          <a:p>
            <a:pPr>
              <a:spcAft>
                <a:spcPts val="0"/>
              </a:spcAft>
            </a:pPr>
            <a:endParaRPr lang="fr-FR" sz="2000" dirty="0" smtClean="0">
              <a:latin typeface="Comic Sans MS"/>
              <a:ea typeface="Times New Roman"/>
            </a:endParaRPr>
          </a:p>
          <a:p>
            <a:pPr>
              <a:spcAft>
                <a:spcPts val="0"/>
              </a:spcAft>
            </a:pPr>
            <a:endParaRPr lang="fr-FR" sz="2000" dirty="0">
              <a:latin typeface="Times New Roman"/>
              <a:ea typeface="Times New Roman"/>
            </a:endParaRPr>
          </a:p>
          <a:p>
            <a:pPr marL="1076325"/>
            <a:endParaRPr lang="fr-FR" sz="2000" dirty="0" smtClean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2572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4192" y="98072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des moyens de communication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-20014" y="1634699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3200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Times New Roman"/>
              </a:rPr>
              <a:t>ecolesaintefamilleaudruicq.fr </a:t>
            </a:r>
          </a:p>
          <a:p>
            <a:pPr>
              <a:spcAft>
                <a:spcPts val="0"/>
              </a:spcAft>
            </a:pPr>
            <a:endParaRPr lang="fr-FR" sz="1000" dirty="0">
              <a:latin typeface="Comic Sans MS"/>
              <a:ea typeface="Times New Roman"/>
            </a:endParaRPr>
          </a:p>
          <a:p>
            <a:pPr>
              <a:spcAft>
                <a:spcPts val="0"/>
              </a:spcAft>
            </a:pPr>
            <a:endParaRPr lang="fr-FR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Comic Sans MS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fr-FR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/>
                <a:ea typeface="Times New Roman"/>
              </a:rPr>
              <a:t>Des commentaires ainsi que des photos seront visibles sur le site internet de l’école.</a:t>
            </a:r>
          </a:p>
          <a:p>
            <a:pPr>
              <a:spcAft>
                <a:spcPts val="0"/>
              </a:spcAft>
            </a:pPr>
            <a:r>
              <a:rPr lang="fr-FR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/>
                <a:ea typeface="Times New Roman"/>
              </a:rPr>
              <a:t>Nous proposerons aux enfants de réaliser des articles sur les différents lieux visités lors de cette classe culturelle.</a:t>
            </a: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fr-FR" sz="2000" dirty="0" smtClean="0">
              <a:latin typeface="Comic Sans MS"/>
              <a:ea typeface="Times New Roman"/>
            </a:endParaRPr>
          </a:p>
          <a:p>
            <a:pPr>
              <a:spcAft>
                <a:spcPts val="0"/>
              </a:spcAft>
            </a:pPr>
            <a:endParaRPr lang="fr-FR" sz="2000" dirty="0">
              <a:latin typeface="Times New Roman"/>
              <a:ea typeface="Times New Roman"/>
            </a:endParaRPr>
          </a:p>
          <a:p>
            <a:pPr marL="1076325"/>
            <a:endParaRPr lang="fr-FR" sz="2000" dirty="0" smtClean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4409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</TotalTime>
  <Words>135</Words>
  <Application>Microsoft Office PowerPoint</Application>
  <PresentationFormat>Affichage à l'écran (4:3)</PresentationFormat>
  <Paragraphs>136</Paragraphs>
  <Slides>10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Débit</vt:lpstr>
      <vt:lpstr>  Classe culturelle ECOLE SAINTE FAMILLE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Agnès</dc:creator>
  <cp:lastModifiedBy>Utilisateur</cp:lastModifiedBy>
  <cp:revision>95</cp:revision>
  <dcterms:created xsi:type="dcterms:W3CDTF">2010-07-02T12:48:25Z</dcterms:created>
  <dcterms:modified xsi:type="dcterms:W3CDTF">2014-06-06T23:53:50Z</dcterms:modified>
</cp:coreProperties>
</file>